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68D5496-009B-A9D4-587B-CBBB0C6900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ACEBF36-A659-82E4-ECBA-9699D04969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73245-C0DC-414C-AE75-8CD21C02C907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381BFD-7F95-2A54-459A-0FC4B4F42F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F90B5C-65D6-A152-125F-EE1C7A2994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F84C5-80C0-48C9-87A9-E6323F301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8435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7E1BF-5EFB-4485-9F1C-C33E5ED3DD49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DFA9A-3017-4716-BC96-3F33DF954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570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221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978-2D4C-46A9-AB10-CE96698FA146}" type="datetime1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6022" y="9380368"/>
            <a:ext cx="531978" cy="527403"/>
          </a:xfrm>
        </p:spPr>
        <p:txBody>
          <a:bodyPr/>
          <a:lstStyle>
            <a:lvl1pPr algn="ctr">
              <a:defRPr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6C45EB8-477F-4B91-B7D6-A6A3E1F6A87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B4CC4E6-D7F3-6627-7B53-B8779D08E62C}"/>
              </a:ext>
            </a:extLst>
          </p:cNvPr>
          <p:cNvSpPr/>
          <p:nvPr userDrawn="1"/>
        </p:nvSpPr>
        <p:spPr>
          <a:xfrm>
            <a:off x="6461125" y="9517061"/>
            <a:ext cx="254000" cy="25400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61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8F3B-225C-414E-B332-61436FBC720D}" type="datetime1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45EB8-477F-4B91-B7D6-A6A3E1F6A8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4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2840E5-435A-3C54-01BA-EB1775FF4ECB}"/>
              </a:ext>
            </a:extLst>
          </p:cNvPr>
          <p:cNvSpPr txBox="1"/>
          <p:nvPr/>
        </p:nvSpPr>
        <p:spPr>
          <a:xfrm>
            <a:off x="330200" y="1272883"/>
            <a:ext cx="6330950" cy="52176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tIns="72000" bIns="18000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回全国都市緑化ぎふフェア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自治体花壇出展　参加申込書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3B0C40A-85F1-F875-DEA2-F1659BB7E34C}"/>
              </a:ext>
            </a:extLst>
          </p:cNvPr>
          <p:cNvSpPr txBox="1"/>
          <p:nvPr/>
        </p:nvSpPr>
        <p:spPr>
          <a:xfrm>
            <a:off x="239230" y="5468535"/>
            <a:ext cx="5995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1100" b="1"/>
            </a:lvl1pPr>
          </a:lstStyle>
          <a:p>
            <a:r>
              <a:rPr lang="ja-JP" altLang="en-US" dirty="0"/>
              <a:t>■　希望する出展方式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E64C41-23BA-1B5C-2A74-8EAAE40823D7}"/>
              </a:ext>
            </a:extLst>
          </p:cNvPr>
          <p:cNvSpPr txBox="1"/>
          <p:nvPr/>
        </p:nvSpPr>
        <p:spPr>
          <a:xfrm>
            <a:off x="466547" y="5730750"/>
            <a:ext cx="5995922" cy="260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58775" indent="-358775">
              <a:lnSpc>
                <a:spcPct val="110000"/>
              </a:lnSpc>
              <a:spcBef>
                <a:spcPts val="200"/>
              </a:spcBef>
              <a:defRPr kumimoji="1" sz="1100"/>
            </a:lvl1pPr>
          </a:lstStyle>
          <a:p>
            <a:r>
              <a:rPr lang="ja-JP" altLang="en-US" dirty="0"/>
              <a:t>希望するタイプのチェック欄に「✔」を入れてください。</a:t>
            </a:r>
            <a:endParaRPr lang="en-US" altLang="ja-JP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748EFC-7889-9F74-167D-2B8A63ADDA01}"/>
              </a:ext>
            </a:extLst>
          </p:cNvPr>
          <p:cNvSpPr txBox="1"/>
          <p:nvPr/>
        </p:nvSpPr>
        <p:spPr>
          <a:xfrm>
            <a:off x="239230" y="7518903"/>
            <a:ext cx="5995922" cy="260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58775" indent="-358775">
              <a:lnSpc>
                <a:spcPct val="110000"/>
              </a:lnSpc>
              <a:spcBef>
                <a:spcPts val="200"/>
              </a:spcBef>
              <a:defRPr kumimoji="1" sz="1100"/>
            </a:lvl1pPr>
          </a:lstStyle>
          <a:p>
            <a:r>
              <a:rPr lang="ja-JP" altLang="en-US" dirty="0"/>
              <a:t>●特記事項　</a:t>
            </a:r>
            <a:r>
              <a:rPr lang="en-US" altLang="ja-JP" dirty="0"/>
              <a:t>※</a:t>
            </a:r>
            <a:r>
              <a:rPr lang="ja-JP" altLang="en-US" dirty="0"/>
              <a:t>ご質問、ご要望等ありましたら記載してください。</a:t>
            </a:r>
            <a:endParaRPr lang="en-US" altLang="ja-JP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6734BA5-F899-6350-6746-70A0E6BD9F0D}"/>
              </a:ext>
            </a:extLst>
          </p:cNvPr>
          <p:cNvSpPr/>
          <p:nvPr/>
        </p:nvSpPr>
        <p:spPr>
          <a:xfrm>
            <a:off x="287050" y="7831248"/>
            <a:ext cx="6405284" cy="137743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7B0378-7113-0F60-9698-AB3853E99ED7}"/>
              </a:ext>
            </a:extLst>
          </p:cNvPr>
          <p:cNvSpPr txBox="1"/>
          <p:nvPr/>
        </p:nvSpPr>
        <p:spPr>
          <a:xfrm>
            <a:off x="325149" y="1865652"/>
            <a:ext cx="6330949" cy="305725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358775" indent="-358775">
              <a:lnSpc>
                <a:spcPct val="110000"/>
              </a:lnSpc>
              <a:spcBef>
                <a:spcPts val="200"/>
              </a:spcBef>
              <a:defRPr kumimoji="1" sz="1100"/>
            </a:lvl1pPr>
          </a:lstStyle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＜参加申込書の提出締切＞　</a:t>
            </a:r>
            <a:r>
              <a:rPr lang="ja-JP" altLang="en-US" sz="1400" b="1" dirty="0">
                <a:solidFill>
                  <a:schemeClr val="bg1"/>
                </a:solidFill>
              </a:rPr>
              <a:t>令和</a:t>
            </a:r>
            <a:r>
              <a:rPr lang="en-US" altLang="ja-JP" sz="1400" b="1" dirty="0">
                <a:solidFill>
                  <a:schemeClr val="bg1"/>
                </a:solidFill>
              </a:rPr>
              <a:t>6</a:t>
            </a:r>
            <a:r>
              <a:rPr lang="ja-JP" altLang="en-US" sz="1400" b="1" dirty="0">
                <a:solidFill>
                  <a:schemeClr val="bg1"/>
                </a:solidFill>
              </a:rPr>
              <a:t>年</a:t>
            </a:r>
            <a:r>
              <a:rPr lang="en-US" altLang="ja-JP" sz="1400" b="1" dirty="0">
                <a:solidFill>
                  <a:schemeClr val="bg1"/>
                </a:solidFill>
              </a:rPr>
              <a:t>6</a:t>
            </a:r>
            <a:r>
              <a:rPr lang="ja-JP" altLang="en-US" sz="1400" b="1" dirty="0">
                <a:solidFill>
                  <a:schemeClr val="bg1"/>
                </a:solidFill>
              </a:rPr>
              <a:t>月１４日</a:t>
            </a:r>
            <a:r>
              <a:rPr lang="en-US" altLang="ja-JP" sz="1400" b="1" dirty="0">
                <a:solidFill>
                  <a:schemeClr val="bg1"/>
                </a:solidFill>
              </a:rPr>
              <a:t>(</a:t>
            </a:r>
            <a:r>
              <a:rPr lang="ja-JP" altLang="en-US" sz="1400" b="1" dirty="0">
                <a:solidFill>
                  <a:schemeClr val="bg1"/>
                </a:solidFill>
              </a:rPr>
              <a:t>金</a:t>
            </a:r>
            <a:r>
              <a:rPr lang="en-US" altLang="ja-JP" sz="1400" b="1" dirty="0">
                <a:solidFill>
                  <a:schemeClr val="bg1"/>
                </a:solidFill>
              </a:rPr>
              <a:t>)</a:t>
            </a:r>
            <a:endParaRPr lang="en-US" altLang="ja-JP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21F9F636-CD2A-68C4-F7BD-266EEACE8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183154"/>
              </p:ext>
            </p:extLst>
          </p:nvPr>
        </p:nvGraphicFramePr>
        <p:xfrm>
          <a:off x="325149" y="2227041"/>
          <a:ext cx="6336000" cy="312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654427761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20611439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641945756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1832791721"/>
                    </a:ext>
                  </a:extLst>
                </a:gridCol>
              </a:tblGrid>
              <a:tr h="28269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ふりがな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kumimoji="1" lang="ja-JP" altLang="en-US" sz="9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269299"/>
                  </a:ext>
                </a:extLst>
              </a:tr>
              <a:tr h="407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自治体名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122837"/>
                  </a:ext>
                </a:extLst>
              </a:tr>
              <a:tr h="28269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ふりがな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kumimoji="1" lang="ja-JP" altLang="en-US" sz="9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052729"/>
                  </a:ext>
                </a:extLst>
              </a:tr>
              <a:tr h="5943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〒　　　　　ー　　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3609723"/>
                  </a:ext>
                </a:extLst>
              </a:tr>
              <a:tr h="3658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TEL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FAX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113761"/>
                  </a:ext>
                </a:extLst>
              </a:tr>
              <a:tr h="458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担当部署名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8157368"/>
                  </a:ext>
                </a:extLst>
              </a:tr>
              <a:tr h="282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ふりがな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E-MAIL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105500"/>
                  </a:ext>
                </a:extLst>
              </a:tr>
              <a:tr h="4476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担当者氏名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FAX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9472418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0B293E4-42DD-A38E-30C3-9049B8D8A6A6}"/>
              </a:ext>
            </a:extLst>
          </p:cNvPr>
          <p:cNvSpPr txBox="1"/>
          <p:nvPr/>
        </p:nvSpPr>
        <p:spPr>
          <a:xfrm>
            <a:off x="210850" y="195238"/>
            <a:ext cx="5212050" cy="954557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358775" indent="-358775">
              <a:lnSpc>
                <a:spcPct val="110000"/>
              </a:lnSpc>
              <a:spcBef>
                <a:spcPts val="200"/>
              </a:spcBef>
              <a:defRPr kumimoji="1" sz="1100"/>
            </a:lvl1pPr>
          </a:lstStyle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第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42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回全国都市緑化ぎふフェア実行委員会事務局　安藤、村田　宛</a:t>
            </a:r>
            <a:endParaRPr lang="en-US" altLang="ja-JP" b="0" i="0" dirty="0">
              <a:solidFill>
                <a:srgbClr val="222222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ja-JP" b="0" i="0" dirty="0">
              <a:solidFill>
                <a:srgbClr val="222222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郵送  ：〒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500-8570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岐阜市薮田南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丁目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番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号</a:t>
            </a:r>
            <a:endParaRPr lang="en-US" altLang="ja-JP" b="0" i="0" dirty="0">
              <a:solidFill>
                <a:srgbClr val="222222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l" latinLnBrk="0"/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       岐阜県 都市建築部 都市公園・交通局 都市公園課内</a:t>
            </a:r>
            <a:endParaRPr lang="en-US" altLang="ja-JP" b="0" i="0" dirty="0">
              <a:solidFill>
                <a:srgbClr val="222222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l" latinLnBrk="0"/>
            <a:r>
              <a:rPr lang="en-US" altLang="ja-JP" dirty="0"/>
              <a:t>Email</a:t>
            </a:r>
            <a:r>
              <a:rPr lang="ja-JP" altLang="en-US" dirty="0"/>
              <a:t>：</a:t>
            </a:r>
            <a:r>
              <a:rPr lang="en-US" altLang="ja-JP" dirty="0"/>
              <a:t>c11669@pref.gifu.lg.jp</a:t>
            </a:r>
            <a:endParaRPr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959944C-ACB7-3592-CC07-0C55FF45C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856985"/>
              </p:ext>
            </p:extLst>
          </p:nvPr>
        </p:nvGraphicFramePr>
        <p:xfrm>
          <a:off x="355002" y="6112737"/>
          <a:ext cx="6301096" cy="1023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734">
                  <a:extLst>
                    <a:ext uri="{9D8B030D-6E8A-4147-A177-3AD203B41FA5}">
                      <a16:colId xmlns:a16="http://schemas.microsoft.com/office/drawing/2014/main" val="2206114394"/>
                    </a:ext>
                  </a:extLst>
                </a:gridCol>
                <a:gridCol w="5268362">
                  <a:extLst>
                    <a:ext uri="{9D8B030D-6E8A-4147-A177-3AD203B41FA5}">
                      <a16:colId xmlns:a16="http://schemas.microsoft.com/office/drawing/2014/main" val="3725443746"/>
                    </a:ext>
                  </a:extLst>
                </a:gridCol>
              </a:tblGrid>
              <a:tr h="2268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チェック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出展方式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122837"/>
                  </a:ext>
                </a:extLst>
              </a:tr>
              <a:tr h="386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▢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自主施工方式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609723"/>
                  </a:ext>
                </a:extLst>
              </a:tr>
              <a:tr h="3860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▢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/>
                        <a:t>負担金方式（負担金令和</a:t>
                      </a:r>
                      <a:r>
                        <a:rPr kumimoji="1" lang="en-US" altLang="ja-JP" sz="1050" dirty="0"/>
                        <a:t>7</a:t>
                      </a:r>
                      <a:r>
                        <a:rPr kumimoji="1" lang="ja-JP" altLang="en-US" sz="1050" dirty="0"/>
                        <a:t>年度支出にて</a:t>
                      </a:r>
                      <a:r>
                        <a:rPr kumimoji="1" lang="en-US" altLang="ja-JP" sz="1050" dirty="0"/>
                        <a:t>250</a:t>
                      </a:r>
                      <a:r>
                        <a:rPr kumimoji="1" lang="ja-JP" altLang="en-US" sz="1050" dirty="0"/>
                        <a:t>万円）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309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856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8">
      <a:majorFont>
        <a:latin typeface="Meiryo UI"/>
        <a:ea typeface="メイリオ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143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メイリオ</vt:lpstr>
      <vt:lpstr>游ゴシック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安藤 優</dc:creator>
  <cp:lastModifiedBy>村田 智哉</cp:lastModifiedBy>
  <cp:revision>22</cp:revision>
  <cp:lastPrinted>2024-05-07T06:36:46Z</cp:lastPrinted>
  <dcterms:modified xsi:type="dcterms:W3CDTF">2024-05-07T08:15:57Z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2024-03-04T01:10:50Z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b3aceacd-ceff-4204-ad98-1574a3312f69</vt:lpwstr>
  </property>
  <property fmtid="{D5CDD505-2E9C-101B-9397-08002B2CF9AE}" pid="7" name="MSIP_Label_defa4170-0d19-0005-0004-bc88714345d2_ActionId">
    <vt:lpwstr>4e755f38-a219-4874-a398-e52bd6e8be85</vt:lpwstr>
  </property>
  <property fmtid="{D5CDD505-2E9C-101B-9397-08002B2CF9AE}" pid="8" name="MSIP_Label_defa4170-0d19-0005-0004-bc88714345d2_ContentBits">
    <vt:lpwstr>0</vt:lpwstr>
  </property>
</Properties>
</file>