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68D5496-009B-A9D4-587B-CBBB0C6900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CEBF36-A659-82E4-ECBA-9699D04969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73245-C0DC-414C-AE75-8CD21C02C907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381BFD-7F95-2A54-459A-0FC4B4F42F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F90B5C-65D6-A152-125F-EE1C7A2994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F84C5-80C0-48C9-87A9-E6323F301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843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7E1BF-5EFB-4485-9F1C-C33E5ED3DD49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DFA9A-3017-4716-BC96-3F33DF954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70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21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978-2D4C-46A9-AB10-CE96698FA146}" type="datetime1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6022" y="9380368"/>
            <a:ext cx="531978" cy="527403"/>
          </a:xfrm>
        </p:spPr>
        <p:txBody>
          <a:bodyPr/>
          <a:lstStyle>
            <a:lvl1pPr algn="ctr"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6C45EB8-477F-4B91-B7D6-A6A3E1F6A87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4CC4E6-D7F3-6627-7B53-B8779D08E62C}"/>
              </a:ext>
            </a:extLst>
          </p:cNvPr>
          <p:cNvSpPr/>
          <p:nvPr userDrawn="1"/>
        </p:nvSpPr>
        <p:spPr>
          <a:xfrm>
            <a:off x="6461125" y="9517061"/>
            <a:ext cx="254000" cy="25400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61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8F3B-225C-414E-B332-61436FBC720D}" type="datetime1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45EB8-477F-4B91-B7D6-A6A3E1F6A8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4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2840E5-435A-3C54-01BA-EB1775FF4ECB}"/>
              </a:ext>
            </a:extLst>
          </p:cNvPr>
          <p:cNvSpPr txBox="1"/>
          <p:nvPr/>
        </p:nvSpPr>
        <p:spPr>
          <a:xfrm>
            <a:off x="330200" y="1222206"/>
            <a:ext cx="6330950" cy="52176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72000" bIns="18000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回全国都市緑化ぎふフェア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企業団体等庭園　出展参加意向書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7085E87-EDDA-9F12-AD16-9F82333F1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78021"/>
              </p:ext>
            </p:extLst>
          </p:nvPr>
        </p:nvGraphicFramePr>
        <p:xfrm>
          <a:off x="325150" y="2241550"/>
          <a:ext cx="6336000" cy="255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654427761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20611439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641945756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1832791721"/>
                    </a:ext>
                  </a:extLst>
                </a:gridCol>
              </a:tblGrid>
              <a:tr h="2403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69299"/>
                  </a:ext>
                </a:extLst>
              </a:tr>
              <a:tr h="4446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出展者名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代表者名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122837"/>
                  </a:ext>
                </a:extLst>
              </a:tr>
              <a:tr h="2403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052729"/>
                  </a:ext>
                </a:extLst>
              </a:tr>
              <a:tr h="4446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〒　　　　　ー　　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3609723"/>
                  </a:ext>
                </a:extLst>
              </a:tr>
              <a:tr h="2403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TEL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日中連絡がとれる番号をご記入ください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719570"/>
                  </a:ext>
                </a:extLst>
              </a:tr>
              <a:tr h="4446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担当者名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113761"/>
                  </a:ext>
                </a:extLst>
              </a:tr>
              <a:tr h="444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E-MAIL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FAX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47241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B0C40A-85F1-F875-DEA2-F1659BB7E34C}"/>
              </a:ext>
            </a:extLst>
          </p:cNvPr>
          <p:cNvSpPr txBox="1"/>
          <p:nvPr/>
        </p:nvSpPr>
        <p:spPr>
          <a:xfrm>
            <a:off x="239230" y="4906062"/>
            <a:ext cx="5995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1100" b="1"/>
            </a:lvl1pPr>
          </a:lstStyle>
          <a:p>
            <a:r>
              <a:rPr lang="ja-JP" altLang="en-US" dirty="0"/>
              <a:t>■　希望する出展タイプ</a:t>
            </a:r>
            <a:r>
              <a:rPr lang="ja-JP" altLang="en-US" b="0" dirty="0"/>
              <a:t>（現段階の予定で結構です。）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E64C41-23BA-1B5C-2A74-8EAAE40823D7}"/>
              </a:ext>
            </a:extLst>
          </p:cNvPr>
          <p:cNvSpPr txBox="1"/>
          <p:nvPr/>
        </p:nvSpPr>
        <p:spPr>
          <a:xfrm>
            <a:off x="431037" y="5158752"/>
            <a:ext cx="5995922" cy="260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r>
              <a:rPr lang="ja-JP" altLang="en-US" dirty="0"/>
              <a:t>希望するタイプのチェック欄に「✔」を入れてください。</a:t>
            </a:r>
            <a:endParaRPr lang="en-US" altLang="ja-JP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02B7A7C-E178-5145-949E-E6A6CD9A3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951752"/>
              </p:ext>
            </p:extLst>
          </p:nvPr>
        </p:nvGraphicFramePr>
        <p:xfrm>
          <a:off x="325149" y="5514709"/>
          <a:ext cx="6297593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980">
                  <a:extLst>
                    <a:ext uri="{9D8B030D-6E8A-4147-A177-3AD203B41FA5}">
                      <a16:colId xmlns:a16="http://schemas.microsoft.com/office/drawing/2014/main" val="1269503453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654427761"/>
                    </a:ext>
                  </a:extLst>
                </a:gridCol>
                <a:gridCol w="5093633">
                  <a:extLst>
                    <a:ext uri="{9D8B030D-6E8A-4147-A177-3AD203B41FA5}">
                      <a16:colId xmlns:a16="http://schemas.microsoft.com/office/drawing/2014/main" val="3702541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チェック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種　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タイプ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044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小規模タイプ／</a:t>
                      </a:r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約</a:t>
                      </a:r>
                      <a:r>
                        <a:rPr kumimoji="1" lang="en-US" altLang="ja-JP" sz="11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10㎡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（幅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5m×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奥行き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ｍ）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（例：戸建て住宅や、まちなかの小空間などの花やみどりの提案型の庭園やガーデン）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269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庭園・ガーデンタイプ／</a:t>
                      </a:r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約</a:t>
                      </a:r>
                      <a:r>
                        <a:rPr kumimoji="1" lang="en-US" altLang="ja-JP" sz="11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20㎡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（幅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5m×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奥行き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ｍ）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（例：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戸建て住宅や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商業スペースや事業所などにふさわしい鑑賞型の庭園やガーデン）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78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庭園・ガーデンタイプ／約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28㎡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（幅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7m×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奥行き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ｍ）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（例：商業スペースや事業所などにふさわしい鑑賞型の庭園やガーデン）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52729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4084CC-BB6B-341E-57E8-3D4E953DDCB2}"/>
              </a:ext>
            </a:extLst>
          </p:cNvPr>
          <p:cNvSpPr txBox="1"/>
          <p:nvPr/>
        </p:nvSpPr>
        <p:spPr>
          <a:xfrm>
            <a:off x="239230" y="7104764"/>
            <a:ext cx="5995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1100" b="1"/>
            </a:lvl1pPr>
          </a:lstStyle>
          <a:p>
            <a:r>
              <a:rPr lang="ja-JP" altLang="en-US" dirty="0"/>
              <a:t>■　演出用の電気・給水の利用について</a:t>
            </a:r>
            <a:r>
              <a:rPr lang="ja-JP" altLang="en-US" b="0" dirty="0"/>
              <a:t>（現段階の予定で結構です。）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3EEFDC-AB4E-4A31-B18B-76130D9CC25F}"/>
              </a:ext>
            </a:extLst>
          </p:cNvPr>
          <p:cNvSpPr txBox="1"/>
          <p:nvPr/>
        </p:nvSpPr>
        <p:spPr>
          <a:xfrm>
            <a:off x="2351277" y="8477073"/>
            <a:ext cx="4645875" cy="229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r>
              <a:rPr lang="en-US" altLang="ja-JP" sz="900" dirty="0"/>
              <a:t>※</a:t>
            </a:r>
            <a:r>
              <a:rPr lang="ja-JP" altLang="en-US" sz="900" dirty="0"/>
              <a:t>「希望する」と回答していただいた場合でも、使用できない場合もありますのでご了承ください。</a:t>
            </a:r>
            <a:endParaRPr lang="en-US" altLang="ja-JP" sz="900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BA897120-9DC3-E9E9-75CB-50AF76768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571882"/>
              </p:ext>
            </p:extLst>
          </p:nvPr>
        </p:nvGraphicFramePr>
        <p:xfrm>
          <a:off x="325149" y="7666173"/>
          <a:ext cx="6330950" cy="788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794">
                  <a:extLst>
                    <a:ext uri="{9D8B030D-6E8A-4147-A177-3AD203B41FA5}">
                      <a16:colId xmlns:a16="http://schemas.microsoft.com/office/drawing/2014/main" val="654427761"/>
                    </a:ext>
                  </a:extLst>
                </a:gridCol>
                <a:gridCol w="4174156">
                  <a:extLst>
                    <a:ext uri="{9D8B030D-6E8A-4147-A177-3AD203B41FA5}">
                      <a16:colId xmlns:a16="http://schemas.microsoft.com/office/drawing/2014/main" val="3702541825"/>
                    </a:ext>
                  </a:extLst>
                </a:gridCol>
              </a:tblGrid>
              <a:tr h="23094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項　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内　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044084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庭園演出用の電気使用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 希望する　　　・　　　□ 希望しない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269299"/>
                  </a:ext>
                </a:extLst>
              </a:tr>
              <a:tr h="26478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庭園演出用の給水設備使用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□ 希望する　　　・　　　□ 希望しない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78791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2CFC88E-53D5-2D50-4FB7-D873E5905500}"/>
              </a:ext>
            </a:extLst>
          </p:cNvPr>
          <p:cNvSpPr txBox="1"/>
          <p:nvPr/>
        </p:nvSpPr>
        <p:spPr>
          <a:xfrm>
            <a:off x="239230" y="8706935"/>
            <a:ext cx="59959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1100" b="1"/>
            </a:lvl1pPr>
          </a:lstStyle>
          <a:p>
            <a:r>
              <a:rPr lang="ja-JP" altLang="en-US" dirty="0"/>
              <a:t>■　作品のイメージ　</a:t>
            </a:r>
            <a:r>
              <a:rPr lang="en-US" altLang="ja-JP" b="0" dirty="0"/>
              <a:t>※</a:t>
            </a:r>
            <a:r>
              <a:rPr lang="ja-JP" altLang="en-US" b="0" dirty="0"/>
              <a:t>現段階での予定があれば記載願います。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17E39A0-56B9-8F27-D644-786C991E38D1}"/>
              </a:ext>
            </a:extLst>
          </p:cNvPr>
          <p:cNvSpPr/>
          <p:nvPr/>
        </p:nvSpPr>
        <p:spPr>
          <a:xfrm>
            <a:off x="325149" y="9029700"/>
            <a:ext cx="6330950" cy="635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7069A93-061D-00DA-E9B8-3E9A7610FB5F}"/>
              </a:ext>
            </a:extLst>
          </p:cNvPr>
          <p:cNvSpPr txBox="1"/>
          <p:nvPr/>
        </p:nvSpPr>
        <p:spPr>
          <a:xfrm>
            <a:off x="431037" y="7338775"/>
            <a:ext cx="5995922" cy="260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r>
              <a:rPr lang="ja-JP" altLang="en-US" dirty="0"/>
              <a:t>該当する項目のチェック欄に「✔」を入れてください。</a:t>
            </a:r>
            <a:endParaRPr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F51AA8B-1139-CA67-93CA-A0C8A66E6AC8}"/>
              </a:ext>
            </a:extLst>
          </p:cNvPr>
          <p:cNvSpPr txBox="1"/>
          <p:nvPr/>
        </p:nvSpPr>
        <p:spPr>
          <a:xfrm>
            <a:off x="325149" y="1814975"/>
            <a:ext cx="6330949" cy="305725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＜出展参加意向書の提出締切＞　</a:t>
            </a:r>
            <a:r>
              <a:rPr lang="ja-JP" altLang="en-US" sz="1400" b="1" dirty="0">
                <a:solidFill>
                  <a:schemeClr val="bg1"/>
                </a:solidFill>
              </a:rPr>
              <a:t>令和</a:t>
            </a:r>
            <a:r>
              <a:rPr lang="en-US" altLang="ja-JP" sz="1400" b="1" dirty="0">
                <a:solidFill>
                  <a:schemeClr val="bg1"/>
                </a:solidFill>
              </a:rPr>
              <a:t>6</a:t>
            </a:r>
            <a:r>
              <a:rPr lang="ja-JP" altLang="en-US" sz="1400" b="1" dirty="0">
                <a:solidFill>
                  <a:schemeClr val="bg1"/>
                </a:solidFill>
              </a:rPr>
              <a:t>年</a:t>
            </a:r>
            <a:r>
              <a:rPr lang="en-US" altLang="ja-JP" sz="1400" b="1">
                <a:solidFill>
                  <a:schemeClr val="bg1"/>
                </a:solidFill>
              </a:rPr>
              <a:t>6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  <a:r>
              <a:rPr lang="ja-JP" altLang="en-US" sz="1400" b="1" dirty="0">
                <a:solidFill>
                  <a:schemeClr val="bg1"/>
                </a:solidFill>
              </a:rPr>
              <a:t>１４日</a:t>
            </a:r>
            <a:r>
              <a:rPr lang="en-US" altLang="ja-JP" sz="1400" b="1" dirty="0">
                <a:solidFill>
                  <a:schemeClr val="bg1"/>
                </a:solidFill>
              </a:rPr>
              <a:t>(</a:t>
            </a:r>
            <a:r>
              <a:rPr lang="ja-JP" altLang="en-US" sz="1400" b="1" dirty="0">
                <a:solidFill>
                  <a:schemeClr val="bg1"/>
                </a:solidFill>
              </a:rPr>
              <a:t>金</a:t>
            </a:r>
            <a:r>
              <a:rPr lang="en-US" altLang="ja-JP" sz="1400" b="1" dirty="0">
                <a:solidFill>
                  <a:schemeClr val="bg1"/>
                </a:solidFill>
              </a:rPr>
              <a:t>)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37D0F3-D7DC-BA70-B258-C7BE6F2659BC}"/>
              </a:ext>
            </a:extLst>
          </p:cNvPr>
          <p:cNvSpPr txBox="1"/>
          <p:nvPr/>
        </p:nvSpPr>
        <p:spPr>
          <a:xfrm>
            <a:off x="210850" y="195238"/>
            <a:ext cx="5212050" cy="95455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358775" indent="-358775">
              <a:lnSpc>
                <a:spcPct val="110000"/>
              </a:lnSpc>
              <a:spcBef>
                <a:spcPts val="200"/>
              </a:spcBef>
              <a:defRPr kumimoji="1" sz="1100"/>
            </a:lvl1pPr>
          </a:lstStyle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第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42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回全国都市緑化ぎふフェア実行委員会事務局　安藤、村田　宛</a:t>
            </a: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郵送  ：〒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500-8570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岐阜市薮田南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丁目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番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号</a:t>
            </a: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l" latinLnBrk="0"/>
            <a:r>
              <a:rPr lang="ja-JP" altLang="en-US" b="0" i="0" dirty="0">
                <a:solidFill>
                  <a:srgbClr val="222222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       岐阜県 都市建築部 都市公園・交通局 都市公園課内</a:t>
            </a:r>
            <a:endParaRPr lang="en-US" altLang="ja-JP" b="0" i="0" dirty="0">
              <a:solidFill>
                <a:srgbClr val="222222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l" latinLnBrk="0"/>
            <a:r>
              <a:rPr lang="en-US" altLang="ja-JP" dirty="0"/>
              <a:t>Email</a:t>
            </a:r>
            <a:r>
              <a:rPr lang="ja-JP" altLang="en-US" dirty="0"/>
              <a:t>：</a:t>
            </a:r>
            <a:r>
              <a:rPr lang="en-US" altLang="ja-JP" dirty="0"/>
              <a:t>c11669@pref.gifu.lg.jp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8856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8">
      <a:majorFont>
        <a:latin typeface="Meiryo UI"/>
        <a:ea typeface="メイリオ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3525</TotalTime>
  <Words>337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メイリオ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staff@idojp.onmicrosoft.com</dc:creator>
  <cp:lastModifiedBy>村田 智哉</cp:lastModifiedBy>
  <cp:revision>74</cp:revision>
  <cp:lastPrinted>2024-05-07T06:29:30Z</cp:lastPrinted>
  <dcterms:created xsi:type="dcterms:W3CDTF">2023-12-07T08:41:14Z</dcterms:created>
  <dcterms:modified xsi:type="dcterms:W3CDTF">2024-05-07T08:15:42Z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2024-03-03T23:34:09Z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3539a625-4872-4343-bb3d-4905604c3e21</vt:lpwstr>
  </property>
  <property fmtid="{D5CDD505-2E9C-101B-9397-08002B2CF9AE}" pid="8" name="MSIP_Label_defa4170-0d19-0005-0004-bc88714345d2_ContentBits">
    <vt:lpwstr>0</vt:lpwstr>
  </property>
</Properties>
</file>